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91" r:id="rId3"/>
    <p:sldId id="300" r:id="rId4"/>
    <p:sldId id="290" r:id="rId5"/>
    <p:sldId id="292" r:id="rId6"/>
    <p:sldId id="293" r:id="rId7"/>
    <p:sldId id="296" r:id="rId8"/>
    <p:sldId id="297" r:id="rId9"/>
    <p:sldId id="295" r:id="rId10"/>
    <p:sldId id="299" r:id="rId11"/>
    <p:sldId id="298" r:id="rId12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51B5"/>
    <a:srgbClr val="4E3434"/>
    <a:srgbClr val="423232"/>
    <a:srgbClr val="533737"/>
    <a:srgbClr val="684444"/>
    <a:srgbClr val="6A4242"/>
    <a:srgbClr val="5B2727"/>
    <a:srgbClr val="66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44" autoAdjust="0"/>
    <p:restoredTop sz="94660"/>
  </p:normalViewPr>
  <p:slideViewPr>
    <p:cSldViewPr snapToGrid="0" snapToObjects="1">
      <p:cViewPr varScale="1">
        <p:scale>
          <a:sx n="62" d="100"/>
          <a:sy n="62" d="100"/>
        </p:scale>
        <p:origin x="654" y="3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A30AE8-D8BB-43B9-A9FF-9FE033210967}" type="datetimeFigureOut">
              <a:rPr lang="zh-CN" altLang="en-US" smtClean="0"/>
              <a:pPr/>
              <a:t>2016/6/24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47489-40F5-4E6E-B59C-1318F5B5A86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47489-40F5-4E6E-B59C-1318F5B5A860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420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F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Title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371600" y="29146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 err="1" smtClean="0"/>
              <a:t>Sub_title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 smtClean="0"/>
              <a:t>content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432048"/>
          </a:xfrm>
          <a:prstGeom prst="rect">
            <a:avLst/>
          </a:prstGeom>
          <a:solidFill>
            <a:srgbClr val="3F51B5"/>
          </a:solidFill>
          <a:ln>
            <a:noFill/>
          </a:ln>
          <a:effectLst>
            <a:outerShdw blurRad="76200" dist="25400" dir="540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51520" y="82026"/>
            <a:ext cx="8435280" cy="274727"/>
          </a:xfrm>
        </p:spPr>
        <p:txBody>
          <a:bodyPr>
            <a:noAutofit/>
          </a:bodyPr>
          <a:lstStyle>
            <a:lvl1pPr algn="l"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Title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2016/6/24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2016/6/24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2016/6/24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2016/6/24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491630"/>
            <a:ext cx="7772400" cy="1102519"/>
          </a:xfrm>
        </p:spPr>
        <p:txBody>
          <a:bodyPr/>
          <a:lstStyle/>
          <a:p>
            <a:r>
              <a:rPr lang="en-US" altLang="zh-CN" dirty="0" smtClean="0"/>
              <a:t>eBay AR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808461"/>
            <a:ext cx="6400800" cy="1314450"/>
          </a:xfrm>
        </p:spPr>
        <p:txBody>
          <a:bodyPr>
            <a:norm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Peng Ivan, Wang, Jing, Zou Daohua, Yang Baoling</a:t>
            </a:r>
          </a:p>
          <a:p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2016.6.24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979712" y="2537569"/>
            <a:ext cx="504056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18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600" dirty="0" smtClean="0"/>
              <a:t>Strengths</a:t>
            </a:r>
            <a:endParaRPr lang="zh-CN" altLang="en-US" sz="16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653143" y="1570735"/>
            <a:ext cx="7243096" cy="730548"/>
            <a:chOff x="653143" y="1570735"/>
            <a:chExt cx="7243096" cy="730548"/>
          </a:xfrm>
        </p:grpSpPr>
        <p:sp>
          <p:nvSpPr>
            <p:cNvPr id="11" name="内容占位符 1"/>
            <p:cNvSpPr txBox="1">
              <a:spLocks/>
            </p:cNvSpPr>
            <p:nvPr/>
          </p:nvSpPr>
          <p:spPr>
            <a:xfrm>
              <a:off x="3816165" y="1570735"/>
              <a:ext cx="4080074" cy="7305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Match or not?  By Style and Size</a:t>
              </a:r>
            </a:p>
            <a:p>
              <a:r>
                <a:rPr lang="en-US" altLang="zh-CN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Interaction with products</a:t>
              </a:r>
            </a:p>
          </p:txBody>
        </p:sp>
        <p:sp>
          <p:nvSpPr>
            <p:cNvPr id="2" name="Rectangle 1"/>
            <p:cNvSpPr/>
            <p:nvPr/>
          </p:nvSpPr>
          <p:spPr>
            <a:xfrm>
              <a:off x="653143" y="1626260"/>
              <a:ext cx="2850776" cy="476410"/>
            </a:xfrm>
            <a:prstGeom prst="rect">
              <a:avLst/>
            </a:prstGeom>
            <a:solidFill>
              <a:srgbClr val="3F51B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 smtClean="0"/>
                <a:t> Vivid </a:t>
              </a:r>
              <a:r>
                <a:rPr lang="en-US" altLang="zh-CN" dirty="0"/>
                <a:t>products </a:t>
              </a:r>
              <a:r>
                <a:rPr lang="en-US" altLang="zh-CN" dirty="0" smtClean="0"/>
                <a:t>experience</a:t>
              </a:r>
              <a:endParaRPr lang="en-US" altLang="zh-CN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53143" y="3210093"/>
            <a:ext cx="7243096" cy="541545"/>
            <a:chOff x="653143" y="3576738"/>
            <a:chExt cx="7243096" cy="541545"/>
          </a:xfrm>
        </p:grpSpPr>
        <p:sp>
          <p:nvSpPr>
            <p:cNvPr id="12" name="Rectangle 11"/>
            <p:cNvSpPr/>
            <p:nvPr/>
          </p:nvSpPr>
          <p:spPr>
            <a:xfrm>
              <a:off x="653143" y="3576738"/>
              <a:ext cx="2850776" cy="476410"/>
            </a:xfrm>
            <a:prstGeom prst="rect">
              <a:avLst/>
            </a:prstGeom>
            <a:solidFill>
              <a:srgbClr val="3F51B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 smtClean="0"/>
                <a:t> Auto Modeling</a:t>
              </a:r>
              <a:endParaRPr lang="en-US" altLang="zh-CN" dirty="0"/>
            </a:p>
          </p:txBody>
        </p:sp>
        <p:sp>
          <p:nvSpPr>
            <p:cNvPr id="13" name="内容占位符 1"/>
            <p:cNvSpPr txBox="1">
              <a:spLocks/>
            </p:cNvSpPr>
            <p:nvPr/>
          </p:nvSpPr>
          <p:spPr>
            <a:xfrm>
              <a:off x="3816165" y="3664925"/>
              <a:ext cx="4080074" cy="45335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Take pictures only ( 3D or 2D 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452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491630"/>
            <a:ext cx="7772400" cy="1102519"/>
          </a:xfrm>
        </p:spPr>
        <p:txBody>
          <a:bodyPr/>
          <a:lstStyle/>
          <a:p>
            <a:r>
              <a:rPr lang="en-US" altLang="zh-CN" dirty="0" smtClean="0"/>
              <a:t>Thank you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808461"/>
            <a:ext cx="6400800" cy="1314450"/>
          </a:xfrm>
        </p:spPr>
        <p:txBody>
          <a:bodyPr>
            <a:norm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</a:rPr>
              <a:t>eBay AR</a:t>
            </a:r>
          </a:p>
          <a:p>
            <a:endParaRPr lang="en-US" altLang="zh-CN" sz="12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 sz="1000" dirty="0" smtClean="0">
                <a:solidFill>
                  <a:schemeClr val="bg1">
                    <a:lumMod val="75000"/>
                  </a:schemeClr>
                </a:solidFill>
              </a:rPr>
              <a:t>Peng Ivan, Wang, Jing, 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</a:rPr>
              <a:t>Zou Daohua, Yang </a:t>
            </a:r>
            <a:r>
              <a:rPr lang="en-US" altLang="zh-CN" sz="1000" dirty="0" smtClean="0">
                <a:solidFill>
                  <a:schemeClr val="bg1">
                    <a:lumMod val="75000"/>
                  </a:schemeClr>
                </a:solidFill>
              </a:rPr>
              <a:t>Baoling</a:t>
            </a:r>
          </a:p>
          <a:p>
            <a:r>
              <a:rPr lang="en-US" altLang="zh-CN" sz="1000" dirty="0" smtClean="0">
                <a:solidFill>
                  <a:schemeClr val="bg1">
                    <a:lumMod val="75000"/>
                  </a:schemeClr>
                </a:solidFill>
              </a:rPr>
              <a:t>2016.6.24</a:t>
            </a:r>
            <a:endParaRPr lang="zh-CN" alt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979712" y="2537569"/>
            <a:ext cx="504056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38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13" y="-24224"/>
            <a:ext cx="9198501" cy="5176402"/>
          </a:xfrm>
          <a:prstGeom prst="rect">
            <a:avLst/>
          </a:prstGeom>
        </p:spPr>
      </p:pic>
      <p:sp>
        <p:nvSpPr>
          <p:cNvPr id="17" name="内容占位符 1"/>
          <p:cNvSpPr txBox="1">
            <a:spLocks/>
          </p:cNvSpPr>
          <p:nvPr/>
        </p:nvSpPr>
        <p:spPr>
          <a:xfrm>
            <a:off x="225957" y="355657"/>
            <a:ext cx="7589704" cy="13442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3600" b="1" dirty="0" smtClean="0">
                <a:solidFill>
                  <a:schemeClr val="bg1"/>
                </a:solidFill>
              </a:rPr>
              <a:t>AR</a:t>
            </a:r>
            <a:r>
              <a:rPr lang="en-US" altLang="zh-CN" sz="1800" b="1" dirty="0" smtClean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altLang="zh-CN" sz="1800" b="1" dirty="0" smtClean="0">
                <a:solidFill>
                  <a:schemeClr val="bg1"/>
                </a:solidFill>
              </a:rPr>
              <a:t>- Augmented Reality 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87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600" dirty="0" smtClean="0"/>
              <a:t>Scenario</a:t>
            </a:r>
            <a:endParaRPr lang="zh-CN" altLang="en-US" sz="1600" dirty="0"/>
          </a:p>
        </p:txBody>
      </p:sp>
      <p:sp>
        <p:nvSpPr>
          <p:cNvPr id="17" name="内容占位符 1"/>
          <p:cNvSpPr txBox="1">
            <a:spLocks/>
          </p:cNvSpPr>
          <p:nvPr/>
        </p:nvSpPr>
        <p:spPr>
          <a:xfrm>
            <a:off x="674308" y="661576"/>
            <a:ext cx="7589704" cy="619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smtClean="0"/>
              <a:t>Does it match me?</a:t>
            </a:r>
            <a:endParaRPr lang="zh-CN" altLang="en-US" sz="105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80" y="1551530"/>
            <a:ext cx="1617308" cy="28667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777" y="2323975"/>
            <a:ext cx="1296383" cy="12963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22"/>
          <a:stretch/>
        </p:blipFill>
        <p:spPr>
          <a:xfrm>
            <a:off x="5077809" y="2323975"/>
            <a:ext cx="1250440" cy="1111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580" y="2242931"/>
            <a:ext cx="1253510" cy="125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02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600" dirty="0" smtClean="0"/>
              <a:t>Scenario</a:t>
            </a:r>
            <a:endParaRPr lang="zh-CN" alt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220" y="2052606"/>
            <a:ext cx="1594247" cy="159424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644" y="1612122"/>
            <a:ext cx="2438400" cy="2438400"/>
          </a:xfrm>
          <a:prstGeom prst="rect">
            <a:avLst/>
          </a:prstGeom>
        </p:spPr>
      </p:pic>
      <p:sp>
        <p:nvSpPr>
          <p:cNvPr id="7" name="内容占位符 1"/>
          <p:cNvSpPr txBox="1">
            <a:spLocks/>
          </p:cNvSpPr>
          <p:nvPr/>
        </p:nvSpPr>
        <p:spPr>
          <a:xfrm>
            <a:off x="674308" y="661576"/>
            <a:ext cx="7589704" cy="619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smtClean="0"/>
              <a:t>How big is it ?</a:t>
            </a:r>
            <a:endParaRPr lang="zh-CN" altLang="en-US" sz="105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083" y="2052606"/>
            <a:ext cx="1465748" cy="16049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89" b="14996"/>
          <a:stretch/>
        </p:blipFill>
        <p:spPr>
          <a:xfrm>
            <a:off x="489745" y="2052605"/>
            <a:ext cx="1699113" cy="159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0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600" dirty="0" smtClean="0"/>
              <a:t>Solutions</a:t>
            </a:r>
            <a:endParaRPr lang="zh-CN" altLang="en-US" sz="1600" dirty="0"/>
          </a:p>
        </p:txBody>
      </p:sp>
      <p:sp>
        <p:nvSpPr>
          <p:cNvPr id="5" name="内容占位符 1"/>
          <p:cNvSpPr txBox="1">
            <a:spLocks/>
          </p:cNvSpPr>
          <p:nvPr/>
        </p:nvSpPr>
        <p:spPr>
          <a:xfrm>
            <a:off x="5389061" y="2141466"/>
            <a:ext cx="3297739" cy="6489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smtClean="0"/>
              <a:t>The style matches or not ?</a:t>
            </a:r>
            <a:endParaRPr lang="zh-CN" altLang="en-US" sz="1050" dirty="0"/>
          </a:p>
        </p:txBody>
      </p:sp>
      <p:sp>
        <p:nvSpPr>
          <p:cNvPr id="6" name="内容占位符 1"/>
          <p:cNvSpPr txBox="1">
            <a:spLocks/>
          </p:cNvSpPr>
          <p:nvPr/>
        </p:nvSpPr>
        <p:spPr>
          <a:xfrm>
            <a:off x="674308" y="661576"/>
            <a:ext cx="7589704" cy="619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smtClean="0"/>
              <a:t>Bring the </a:t>
            </a:r>
            <a:r>
              <a:rPr lang="en-US" altLang="zh-CN" sz="1400" dirty="0" smtClean="0">
                <a:solidFill>
                  <a:srgbClr val="3F51B5"/>
                </a:solidFill>
              </a:rPr>
              <a:t>virtual product of real size </a:t>
            </a:r>
            <a:r>
              <a:rPr lang="en-US" altLang="zh-CN" sz="1400" dirty="0" smtClean="0"/>
              <a:t>to you</a:t>
            </a:r>
            <a:endParaRPr lang="zh-CN" altLang="en-US" sz="105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5" t="19728" b="22520"/>
          <a:stretch/>
        </p:blipFill>
        <p:spPr>
          <a:xfrm>
            <a:off x="391139" y="1350952"/>
            <a:ext cx="2572290" cy="27844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7" t="18925" r="6365" b="26825"/>
          <a:stretch/>
        </p:blipFill>
        <p:spPr>
          <a:xfrm>
            <a:off x="3197450" y="1350951"/>
            <a:ext cx="2353843" cy="27903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89" b="14996"/>
          <a:stretch/>
        </p:blipFill>
        <p:spPr>
          <a:xfrm>
            <a:off x="1908792" y="3604505"/>
            <a:ext cx="1126428" cy="105690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436" y="3597571"/>
            <a:ext cx="1063841" cy="106384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741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600" dirty="0" smtClean="0"/>
              <a:t>Solutions</a:t>
            </a:r>
            <a:endParaRPr lang="zh-CN" altLang="en-US" sz="1600" dirty="0"/>
          </a:p>
        </p:txBody>
      </p:sp>
      <p:sp>
        <p:nvSpPr>
          <p:cNvPr id="4" name="内容占位符 1"/>
          <p:cNvSpPr txBox="1">
            <a:spLocks/>
          </p:cNvSpPr>
          <p:nvPr/>
        </p:nvSpPr>
        <p:spPr>
          <a:xfrm>
            <a:off x="674308" y="661576"/>
            <a:ext cx="7589704" cy="619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smtClean="0"/>
              <a:t>Bring the </a:t>
            </a:r>
            <a:r>
              <a:rPr lang="en-US" altLang="zh-CN" sz="1400" dirty="0" smtClean="0">
                <a:solidFill>
                  <a:srgbClr val="3F51B5"/>
                </a:solidFill>
              </a:rPr>
              <a:t>virtual product of real size </a:t>
            </a:r>
            <a:r>
              <a:rPr lang="en-US" altLang="zh-CN" sz="1400" dirty="0" smtClean="0"/>
              <a:t>to you</a:t>
            </a:r>
            <a:endParaRPr lang="zh-CN" altLang="en-US" sz="1050" dirty="0"/>
          </a:p>
        </p:txBody>
      </p:sp>
      <p:sp>
        <p:nvSpPr>
          <p:cNvPr id="5" name="内容占位符 1"/>
          <p:cNvSpPr txBox="1">
            <a:spLocks/>
          </p:cNvSpPr>
          <p:nvPr/>
        </p:nvSpPr>
        <p:spPr>
          <a:xfrm>
            <a:off x="5244526" y="2141466"/>
            <a:ext cx="3297739" cy="6489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smtClean="0"/>
              <a:t>The size matches or not ?</a:t>
            </a:r>
            <a:endParaRPr lang="zh-CN" altLang="en-US" sz="105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95" b="12403"/>
          <a:stretch/>
        </p:blipFill>
        <p:spPr>
          <a:xfrm>
            <a:off x="595835" y="1281373"/>
            <a:ext cx="2460834" cy="33555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582" y="1281373"/>
            <a:ext cx="1887481" cy="33555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726" y="3855038"/>
            <a:ext cx="1055986" cy="105598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308" y="3855037"/>
            <a:ext cx="708308" cy="106122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715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600" dirty="0" smtClean="0"/>
              <a:t>Modeling</a:t>
            </a:r>
            <a:endParaRPr lang="zh-CN" altLang="en-US" sz="1600" dirty="0"/>
          </a:p>
        </p:txBody>
      </p:sp>
      <p:sp>
        <p:nvSpPr>
          <p:cNvPr id="4" name="内容占位符 1"/>
          <p:cNvSpPr txBox="1">
            <a:spLocks/>
          </p:cNvSpPr>
          <p:nvPr/>
        </p:nvSpPr>
        <p:spPr>
          <a:xfrm>
            <a:off x="837709" y="1039135"/>
            <a:ext cx="2894618" cy="619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b="1" dirty="0" smtClean="0"/>
              <a:t>3D Model</a:t>
            </a:r>
            <a:endParaRPr lang="zh-CN" altLang="en-US" sz="1050" b="1" dirty="0"/>
          </a:p>
        </p:txBody>
      </p:sp>
      <p:sp>
        <p:nvSpPr>
          <p:cNvPr id="5" name="内容占位符 1"/>
          <p:cNvSpPr txBox="1">
            <a:spLocks/>
          </p:cNvSpPr>
          <p:nvPr/>
        </p:nvSpPr>
        <p:spPr>
          <a:xfrm>
            <a:off x="837709" y="1717561"/>
            <a:ext cx="4495308" cy="29960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Auto Modeling </a:t>
            </a:r>
          </a:p>
          <a:p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123D Catch </a:t>
            </a:r>
          </a:p>
          <a:p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take photos -&gt; 3D Model </a:t>
            </a:r>
          </a:p>
          <a:p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Manual Modeling </a:t>
            </a:r>
          </a:p>
          <a:p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3ds max </a:t>
            </a:r>
            <a:endParaRPr lang="en-US" altLang="zh-CN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971" y="1720130"/>
            <a:ext cx="573344" cy="573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555" y="2815536"/>
            <a:ext cx="1541706" cy="15417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173" y="1442518"/>
            <a:ext cx="1043763" cy="11280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555" y="1442518"/>
            <a:ext cx="1128057" cy="1128057"/>
          </a:xfrm>
          <a:prstGeom prst="rect">
            <a:avLst/>
          </a:prstGeom>
        </p:spPr>
      </p:pic>
      <p:sp>
        <p:nvSpPr>
          <p:cNvPr id="12" name="内容占位符 1"/>
          <p:cNvSpPr txBox="1">
            <a:spLocks/>
          </p:cNvSpPr>
          <p:nvPr/>
        </p:nvSpPr>
        <p:spPr>
          <a:xfrm>
            <a:off x="4038818" y="1115067"/>
            <a:ext cx="1393794" cy="327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Real products</a:t>
            </a:r>
          </a:p>
        </p:txBody>
      </p:sp>
      <p:sp>
        <p:nvSpPr>
          <p:cNvPr id="13" name="内容占位符 1"/>
          <p:cNvSpPr txBox="1">
            <a:spLocks/>
          </p:cNvSpPr>
          <p:nvPr/>
        </p:nvSpPr>
        <p:spPr>
          <a:xfrm>
            <a:off x="7024157" y="1115067"/>
            <a:ext cx="1393794" cy="327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3D Model</a:t>
            </a:r>
          </a:p>
        </p:txBody>
      </p:sp>
      <p:sp>
        <p:nvSpPr>
          <p:cNvPr id="14" name="内容占位符 1"/>
          <p:cNvSpPr txBox="1">
            <a:spLocks/>
          </p:cNvSpPr>
          <p:nvPr/>
        </p:nvSpPr>
        <p:spPr>
          <a:xfrm>
            <a:off x="5639508" y="1434135"/>
            <a:ext cx="1393794" cy="327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123D Catch</a:t>
            </a:r>
          </a:p>
        </p:txBody>
      </p:sp>
      <p:cxnSp>
        <p:nvCxnSpPr>
          <p:cNvPr id="7" name="Straight Arrow Connector 6"/>
          <p:cNvCxnSpPr>
            <a:stCxn id="11" idx="3"/>
            <a:endCxn id="2" idx="1"/>
          </p:cNvCxnSpPr>
          <p:nvPr/>
        </p:nvCxnSpPr>
        <p:spPr>
          <a:xfrm>
            <a:off x="5432612" y="2006547"/>
            <a:ext cx="622359" cy="255"/>
          </a:xfrm>
          <a:prstGeom prst="straightConnector1">
            <a:avLst/>
          </a:prstGeom>
          <a:ln>
            <a:solidFill>
              <a:srgbClr val="3F51B5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" idx="3"/>
            <a:endCxn id="10" idx="1"/>
          </p:cNvCxnSpPr>
          <p:nvPr/>
        </p:nvCxnSpPr>
        <p:spPr>
          <a:xfrm flipV="1">
            <a:off x="6628315" y="2006547"/>
            <a:ext cx="570858" cy="255"/>
          </a:xfrm>
          <a:prstGeom prst="straightConnector1">
            <a:avLst/>
          </a:prstGeom>
          <a:ln>
            <a:solidFill>
              <a:srgbClr val="3F51B5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34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600" dirty="0"/>
              <a:t>Modeling</a:t>
            </a:r>
            <a:endParaRPr lang="zh-CN" altLang="en-US" sz="1600" dirty="0"/>
          </a:p>
        </p:txBody>
      </p:sp>
      <p:sp>
        <p:nvSpPr>
          <p:cNvPr id="6" name="内容占位符 1"/>
          <p:cNvSpPr txBox="1">
            <a:spLocks/>
          </p:cNvSpPr>
          <p:nvPr/>
        </p:nvSpPr>
        <p:spPr>
          <a:xfrm>
            <a:off x="837709" y="1039135"/>
            <a:ext cx="2894618" cy="619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b="1" dirty="0" smtClean="0"/>
              <a:t>2D Model</a:t>
            </a:r>
            <a:endParaRPr lang="zh-CN" altLang="en-US" sz="1050" b="1" dirty="0"/>
          </a:p>
        </p:txBody>
      </p:sp>
      <p:sp>
        <p:nvSpPr>
          <p:cNvPr id="7" name="内容占位符 1"/>
          <p:cNvSpPr txBox="1">
            <a:spLocks/>
          </p:cNvSpPr>
          <p:nvPr/>
        </p:nvSpPr>
        <p:spPr>
          <a:xfrm>
            <a:off x="837709" y="1717561"/>
            <a:ext cx="1946786" cy="1869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 smtClean="0"/>
              <a:t>Take a picture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901" y="1039135"/>
            <a:ext cx="1804565" cy="31986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741" y="2936555"/>
            <a:ext cx="1077241" cy="77413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741" y="1470116"/>
            <a:ext cx="1076080" cy="1076080"/>
          </a:xfrm>
          <a:prstGeom prst="rect">
            <a:avLst/>
          </a:prstGeom>
        </p:spPr>
      </p:pic>
      <p:sp>
        <p:nvSpPr>
          <p:cNvPr id="14" name="内容占位符 1"/>
          <p:cNvSpPr txBox="1">
            <a:spLocks/>
          </p:cNvSpPr>
          <p:nvPr/>
        </p:nvSpPr>
        <p:spPr>
          <a:xfrm>
            <a:off x="2766795" y="4371422"/>
            <a:ext cx="1946786" cy="5731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Dress</a:t>
            </a:r>
          </a:p>
        </p:txBody>
      </p:sp>
      <p:sp>
        <p:nvSpPr>
          <p:cNvPr id="15" name="内容占位符 1"/>
          <p:cNvSpPr txBox="1">
            <a:spLocks/>
          </p:cNvSpPr>
          <p:nvPr/>
        </p:nvSpPr>
        <p:spPr>
          <a:xfrm>
            <a:off x="5154388" y="4371422"/>
            <a:ext cx="1946786" cy="5731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Necklace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22"/>
          <a:stretch/>
        </p:blipFill>
        <p:spPr>
          <a:xfrm>
            <a:off x="7356718" y="2212258"/>
            <a:ext cx="1250440" cy="1111366"/>
          </a:xfrm>
          <a:prstGeom prst="rect">
            <a:avLst/>
          </a:prstGeom>
        </p:spPr>
      </p:pic>
      <p:sp>
        <p:nvSpPr>
          <p:cNvPr id="17" name="内容占位符 1"/>
          <p:cNvSpPr txBox="1">
            <a:spLocks/>
          </p:cNvSpPr>
          <p:nvPr/>
        </p:nvSpPr>
        <p:spPr>
          <a:xfrm>
            <a:off x="7118873" y="4371422"/>
            <a:ext cx="1946786" cy="5731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Hat</a:t>
            </a:r>
          </a:p>
        </p:txBody>
      </p:sp>
    </p:spTree>
    <p:extLst>
      <p:ext uri="{BB962C8B-B14F-4D97-AF65-F5344CB8AC3E}">
        <p14:creationId xmlns:p14="http://schemas.microsoft.com/office/powerpoint/2010/main" val="169587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600" dirty="0" smtClean="0"/>
              <a:t>Future</a:t>
            </a:r>
            <a:endParaRPr lang="zh-CN" altLang="en-US" sz="1600" dirty="0"/>
          </a:p>
        </p:txBody>
      </p:sp>
      <p:sp>
        <p:nvSpPr>
          <p:cNvPr id="10" name="内容占位符 1"/>
          <p:cNvSpPr txBox="1">
            <a:spLocks/>
          </p:cNvSpPr>
          <p:nvPr/>
        </p:nvSpPr>
        <p:spPr>
          <a:xfrm>
            <a:off x="3643151" y="3864079"/>
            <a:ext cx="2436803" cy="3002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See every little components</a:t>
            </a:r>
          </a:p>
        </p:txBody>
      </p:sp>
      <p:sp>
        <p:nvSpPr>
          <p:cNvPr id="11" name="内容占位符 1"/>
          <p:cNvSpPr txBox="1">
            <a:spLocks/>
          </p:cNvSpPr>
          <p:nvPr/>
        </p:nvSpPr>
        <p:spPr>
          <a:xfrm>
            <a:off x="601033" y="853877"/>
            <a:ext cx="5453493" cy="5731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 smtClean="0"/>
              <a:t>More details and interaction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71" y="1710814"/>
            <a:ext cx="2863586" cy="178974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50"/>
          <a:stretch/>
        </p:blipFill>
        <p:spPr>
          <a:xfrm>
            <a:off x="6192365" y="1710814"/>
            <a:ext cx="2494435" cy="17897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53"/>
          <a:stretch/>
        </p:blipFill>
        <p:spPr>
          <a:xfrm>
            <a:off x="3460322" y="1710813"/>
            <a:ext cx="2617677" cy="178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14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3438</TotalTime>
  <Words>151</Words>
  <Application>Microsoft Office PowerPoint</Application>
  <PresentationFormat>On-screen Show (16:9)</PresentationFormat>
  <Paragraphs>47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宋体</vt:lpstr>
      <vt:lpstr>微软雅黑</vt:lpstr>
      <vt:lpstr>Arial</vt:lpstr>
      <vt:lpstr>Calibri</vt:lpstr>
      <vt:lpstr>Office 主题</vt:lpstr>
      <vt:lpstr>eBay AR</vt:lpstr>
      <vt:lpstr>PowerPoint Presentation</vt:lpstr>
      <vt:lpstr>Scenario</vt:lpstr>
      <vt:lpstr>Scenario</vt:lpstr>
      <vt:lpstr>Solutions</vt:lpstr>
      <vt:lpstr>Solutions</vt:lpstr>
      <vt:lpstr>Modeling</vt:lpstr>
      <vt:lpstr>Modeling</vt:lpstr>
      <vt:lpstr>Future</vt:lpstr>
      <vt:lpstr>Strengths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调研资料</dc:title>
  <dc:creator>horisony</dc:creator>
  <cp:lastModifiedBy>Yang, Baoling(AWF)</cp:lastModifiedBy>
  <cp:revision>520</cp:revision>
  <dcterms:created xsi:type="dcterms:W3CDTF">2016-05-16T12:40:31Z</dcterms:created>
  <dcterms:modified xsi:type="dcterms:W3CDTF">2016-06-24T07:43:38Z</dcterms:modified>
</cp:coreProperties>
</file>